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97675" cy="992505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AB19B8E-71C9-8EB5-96A4-1F099FEF778E}" name="Francisco Javier Deive" initials="FJD" userId="3dacae8eca5b3b29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BA"/>
    <a:srgbClr val="0094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7" autoAdjust="0"/>
    <p:restoredTop sz="75273" autoAdjust="0"/>
  </p:normalViewPr>
  <p:slideViewPr>
    <p:cSldViewPr>
      <p:cViewPr>
        <p:scale>
          <a:sx n="100" d="100"/>
          <a:sy n="100" d="100"/>
        </p:scale>
        <p:origin x="4008" y="4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4604C9-4F0C-4D40-9A04-721D80334B0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368741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366BDF-1E36-4937-8536-1AD1935078BE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22627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4681FB-8496-4B28-872E-06EE6FC3768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587655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983ADC-4EC3-4BC5-B8B2-407999931E7E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97481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A9FC4D-3206-46F7-BB95-477D4A7A3286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633527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0CD1DB-9298-47FB-9F43-4ED3660A5060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57656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D45EE7-FB7F-40F0-9B97-E9A9C57AAA01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21860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8CFC48-672B-4C8D-9560-014039D75F45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154131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18539C-7163-491A-ADC7-F5181B8E2B3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268413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7EC2AE-E43A-42D3-996A-047EBEFD9331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089423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0CF9B4-841C-407F-ACF8-82CB943AD2B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353430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238AE20-875A-41C8-BCA8-9B3A66B18A97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560785" y="1947980"/>
            <a:ext cx="6037610" cy="1368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gl-ES" altLang="es-ES" sz="1200" b="1" dirty="0">
                <a:solidFill>
                  <a:srgbClr val="0094E0"/>
                </a:solidFill>
                <a:latin typeface="Century Schoolbook" panose="02040604050505020304" pitchFamily="18" charset="0"/>
              </a:rPr>
              <a:t>RESUMO: </a:t>
            </a:r>
            <a:r>
              <a:rPr lang="gl-ES" altLang="es-ES" sz="1200" dirty="0">
                <a:latin typeface="Century Schoolbook" panose="02040604050505020304" pitchFamily="18" charset="0"/>
              </a:rPr>
              <a:t>Deberá incluírse un breve resumo do traballo indicando o contido e natureza do mesmo. Neste texto incluiranse os obxectivos do mesmo, a metodoloxía empregada, resultados e conclusións máis relevantes. O resumo non poderá conter mais de 80 palabras. Respectar o tamaño e tipo de letra de todos os apartados incluídos neste exemplo así como o fondo do mesmo. Procurar respectar tamén a posición deste apartado así como a do TITULO DO TFG, ESTUDANTE e TITORES/AS. Todo o texto deberá estar en </a:t>
            </a:r>
            <a:r>
              <a:rPr lang="gl-ES" altLang="es-ES" sz="1200" b="1" dirty="0">
                <a:latin typeface="Century Schoolbook" panose="02040604050505020304" pitchFamily="18" charset="0"/>
              </a:rPr>
              <a:t>GALEGO</a:t>
            </a:r>
            <a:r>
              <a:rPr lang="gl-ES" altLang="es-ES" sz="1200" dirty="0">
                <a:latin typeface="Century Schoolbook" panose="02040604050505020304" pitchFamily="18" charset="0"/>
              </a:rPr>
              <a:t>.</a:t>
            </a:r>
            <a:endParaRPr lang="gl-ES" altLang="es-ES" sz="1200" dirty="0">
              <a:solidFill>
                <a:srgbClr val="5B114C"/>
              </a:solidFill>
            </a:endParaRPr>
          </a:p>
        </p:txBody>
      </p:sp>
      <p:sp>
        <p:nvSpPr>
          <p:cNvPr id="2054" name="Rectangle 9"/>
          <p:cNvSpPr>
            <a:spLocks noChangeArrowheads="1"/>
          </p:cNvSpPr>
          <p:nvPr/>
        </p:nvSpPr>
        <p:spPr bwMode="auto">
          <a:xfrm>
            <a:off x="593868" y="3539350"/>
            <a:ext cx="3045675" cy="2295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  <a:tabLst>
                <a:tab pos="179388" algn="l"/>
              </a:tabLst>
            </a:pPr>
            <a:r>
              <a:rPr lang="gl-ES" altLang="es-ES" sz="1200" dirty="0">
                <a:latin typeface="Century Schoolbook" panose="02040604050505020304" pitchFamily="18" charset="0"/>
              </a:rPr>
              <a:t>Este espazo, máis da metade inferior da páxina, é de texto libre. O/A estudante pode incluír o que considere oportuno do Traballo de fin de grao. Como recomendación debería conter gráficas, fotografías, esquemas ou calquera outro recurso gráfico que aclare o contido do Traballo de fin de grao. Non é obrigatorio manter a posición dos recursos e do texto que se mostran neste exemplo. Presentar en formato PowerPoint e Adobe.</a:t>
            </a:r>
            <a:r>
              <a:rPr lang="es-ES" altLang="es-ES" sz="1200" dirty="0">
                <a:latin typeface="Century Schoolbook" panose="02040604050505020304" pitchFamily="18" charset="0"/>
              </a:rPr>
              <a:t> </a:t>
            </a:r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-7228184" y="4026661"/>
            <a:ext cx="3241675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  <a:tabLst>
                <a:tab pos="179388" algn="l"/>
              </a:tabLst>
            </a:pPr>
            <a:r>
              <a:rPr lang="gl-ES" altLang="es-ES" sz="1200" dirty="0">
                <a:latin typeface="Century Schoolbook" panose="02040604050505020304" pitchFamily="18" charset="0"/>
              </a:rPr>
              <a:t>	</a:t>
            </a:r>
          </a:p>
        </p:txBody>
      </p:sp>
      <p:sp>
        <p:nvSpPr>
          <p:cNvPr id="2056" name="Rectangle 6"/>
          <p:cNvSpPr>
            <a:spLocks noChangeArrowheads="1"/>
          </p:cNvSpPr>
          <p:nvPr/>
        </p:nvSpPr>
        <p:spPr bwMode="auto">
          <a:xfrm rot="-5400000">
            <a:off x="-4065588" y="5343525"/>
            <a:ext cx="8648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gl-ES" altLang="es-ES" sz="1800" b="1" dirty="0">
                <a:solidFill>
                  <a:srgbClr val="0047BA"/>
                </a:solidFill>
                <a:latin typeface="Century Schoolbook" panose="02040604050505020304" pitchFamily="18" charset="0"/>
              </a:rPr>
              <a:t>Grao en Enxeñería </a:t>
            </a:r>
            <a:r>
              <a:rPr lang="gl-ES" altLang="es-ES" sz="1800" b="1" dirty="0">
                <a:solidFill>
                  <a:srgbClr val="FF0000"/>
                </a:solidFill>
                <a:latin typeface="Century Schoolbook" panose="02040604050505020304" pitchFamily="18" charset="0"/>
              </a:rPr>
              <a:t>XXXX (Indicar o título do grao)</a:t>
            </a:r>
          </a:p>
        </p:txBody>
      </p:sp>
      <p:pic>
        <p:nvPicPr>
          <p:cNvPr id="2057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157163"/>
            <a:ext cx="1463759" cy="615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166" y="119063"/>
            <a:ext cx="1886010" cy="653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2323585" y="993831"/>
            <a:ext cx="2068195" cy="3815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s-ES" i="1" kern="100" dirty="0">
                <a:latin typeface="Century Schoolbook" panose="02040604050505020304" pitchFamily="18" charset="0"/>
                <a:ea typeface="Aptos"/>
                <a:cs typeface="Times New Roman" panose="02020603050405020304" pitchFamily="18" charset="0"/>
              </a:rPr>
              <a:t>Título do traballo</a:t>
            </a:r>
            <a:endParaRPr lang="es-ES" sz="1400" kern="1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153392" y="1573954"/>
            <a:ext cx="469712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050" b="1" dirty="0">
                <a:latin typeface="Century Schoolbook" panose="02040604050505020304" pitchFamily="18" charset="0"/>
                <a:ea typeface="Aptos"/>
                <a:cs typeface="Times New Roman" panose="02020603050405020304" pitchFamily="18" charset="0"/>
              </a:rPr>
              <a:t>Nome e Apelidos do/a Estudante</a:t>
            </a:r>
            <a:r>
              <a:rPr lang="pt-PT" sz="1050" dirty="0">
                <a:latin typeface="Century Schoolbook" panose="02040604050505020304" pitchFamily="18" charset="0"/>
                <a:ea typeface="Aptos"/>
                <a:cs typeface="Times New Roman" panose="02020603050405020304" pitchFamily="18" charset="0"/>
              </a:rPr>
              <a:t>,</a:t>
            </a:r>
            <a:r>
              <a:rPr lang="pt-PT" sz="1050" b="1" dirty="0">
                <a:latin typeface="Century Schoolbook" panose="020406040505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pt-PT" sz="1050" dirty="0">
                <a:latin typeface="Century Schoolbook" panose="02040604050505020304" pitchFamily="18" charset="0"/>
                <a:ea typeface="Aptos"/>
                <a:cs typeface="Times New Roman" panose="02020603050405020304" pitchFamily="18" charset="0"/>
              </a:rPr>
              <a:t>Nome e Apelidos dos/as Titores/as </a:t>
            </a:r>
            <a:endParaRPr lang="es-ES" sz="1050" dirty="0"/>
          </a:p>
        </p:txBody>
      </p:sp>
      <p:sp>
        <p:nvSpPr>
          <p:cNvPr id="13" name="Rectángulo 12"/>
          <p:cNvSpPr/>
          <p:nvPr/>
        </p:nvSpPr>
        <p:spPr>
          <a:xfrm>
            <a:off x="2657811" y="252525"/>
            <a:ext cx="1539204" cy="3186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s-ES" sz="1400" i="1" kern="100" dirty="0">
                <a:latin typeface="Century Schoolbook" panose="02040604050505020304" pitchFamily="18" charset="0"/>
                <a:ea typeface="Aptos"/>
                <a:cs typeface="Times New Roman" panose="02020603050405020304" pitchFamily="18" charset="0"/>
              </a:rPr>
              <a:t>Curso 20xx-20xx</a:t>
            </a:r>
            <a:endParaRPr lang="es-ES" sz="1100" kern="1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993197" y="9411814"/>
            <a:ext cx="1923925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700" dirty="0">
                <a:latin typeface="Century Schoolbook" panose="02040604050505020304" pitchFamily="18" charset="0"/>
              </a:rPr>
              <a:t>Reactor de tanque con axitación mecánica</a:t>
            </a:r>
            <a:endParaRPr lang="es-ES" sz="200" dirty="0">
              <a:latin typeface="Century Schoolbook" panose="02040604050505020304" pitchFamily="18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4221088" y="9417496"/>
            <a:ext cx="1800493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700" dirty="0">
                <a:latin typeface="Century Schoolbook" panose="02040604050505020304" pitchFamily="18" charset="0"/>
              </a:rPr>
              <a:t>Perfil de xeración de biomasa co tempo</a:t>
            </a:r>
            <a:endParaRPr lang="es-ES" sz="200" dirty="0">
              <a:latin typeface="Century Schoolbook" panose="02040604050505020304" pitchFamily="18" charset="0"/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2083622-6ACE-F47A-A65B-1CA68C186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785" y="5975020"/>
            <a:ext cx="6073435" cy="778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  <a:tabLst>
                <a:tab pos="179388" algn="l"/>
              </a:tabLst>
            </a:pPr>
            <a:r>
              <a:rPr lang="gl-ES" altLang="es-ES" sz="1200" dirty="0">
                <a:latin typeface="Century Schoolbook" panose="02040604050505020304" pitchFamily="18" charset="0"/>
              </a:rPr>
              <a:t>Procurar que o resultado sexa o mesmo tempo clarificador sobre o contido do Traballo de fin de grao facilitando a súa lectura. A única restrición sería respectar o tamaño e tipo de letra así como a cor da mesma. Respectar tamén o formato de negriña segundo este exemplo. </a:t>
            </a:r>
            <a:endParaRPr lang="es-ES" altLang="es-ES" sz="1200" dirty="0">
              <a:solidFill>
                <a:srgbClr val="5B114C"/>
              </a:solidFill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4197015" y="5732673"/>
            <a:ext cx="1967205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700" dirty="0">
                <a:latin typeface="Century Schoolbook" panose="02040604050505020304" pitchFamily="18" charset="0"/>
              </a:rPr>
              <a:t>Esquema xeral </a:t>
            </a:r>
            <a:r>
              <a:rPr lang="pt-PT" sz="700">
                <a:latin typeface="Century Schoolbook" panose="02040604050505020304" pitchFamily="18" charset="0"/>
              </a:rPr>
              <a:t>do Traballo de fin de grao</a:t>
            </a:r>
            <a:endParaRPr lang="es-ES" sz="200" dirty="0">
              <a:latin typeface="Century Schoolbook" panose="02040604050505020304" pitchFamily="18" charset="0"/>
            </a:endParaRPr>
          </a:p>
        </p:txBody>
      </p:sp>
      <p:pic>
        <p:nvPicPr>
          <p:cNvPr id="12" name="Imagen 11" descr="Estufa de metal&#10;&#10;Descripción generada automáticamente con confianza media">
            <a:extLst>
              <a:ext uri="{FF2B5EF4-FFF2-40B4-BE49-F238E27FC236}">
                <a16:creationId xmlns:a16="http://schemas.microsoft.com/office/drawing/2014/main" id="{0BA880E5-DA81-51C7-2C94-488C6C5520E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98" y="6951475"/>
            <a:ext cx="1700808" cy="2267744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67754E05-2363-3947-D6C3-D69B76B17F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0328" y="3426901"/>
            <a:ext cx="2713848" cy="230577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79B413E3-9B3C-154C-303C-DF1EAAB51A9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99831" y="6863201"/>
            <a:ext cx="3097036" cy="243861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Arial</vt:lpstr>
      <vt:lpstr>Century Schoolbook</vt:lpstr>
      <vt:lpstr>Diseño predeterminado</vt:lpstr>
      <vt:lpstr>Presentación de PowerPoint</vt:lpstr>
    </vt:vector>
  </TitlesOfParts>
  <Company>UNIVERSIDADE DE VIGO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Patinho</dc:creator>
  <cp:lastModifiedBy>Francisco Javier Deive</cp:lastModifiedBy>
  <cp:revision>60</cp:revision>
  <cp:lastPrinted>2024-05-13T11:06:03Z</cp:lastPrinted>
  <dcterms:created xsi:type="dcterms:W3CDTF">2007-04-27T10:04:03Z</dcterms:created>
  <dcterms:modified xsi:type="dcterms:W3CDTF">2024-06-13T09:25:02Z</dcterms:modified>
</cp:coreProperties>
</file>